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83"/>
    <p:restoredTop sz="96197"/>
  </p:normalViewPr>
  <p:slideViewPr>
    <p:cSldViewPr snapToGrid="0">
      <p:cViewPr>
        <p:scale>
          <a:sx n="100" d="100"/>
          <a:sy n="100" d="100"/>
        </p:scale>
        <p:origin x="-32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7/18/23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7/18/23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88920" y="18255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CA" b="0" i="0" u="none" strike="noStrike" dirty="0">
                <a:solidFill>
                  <a:srgbClr val="D1D5DB"/>
                </a:solidFill>
                <a:effectLst/>
                <a:latin typeface="Söhne"/>
              </a:rPr>
              <a:t>Strategic Plan to Predict Stock Levels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5AFCF5-BB79-3D88-7665-F75C5C6BB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0918"/>
            <a:ext cx="11137900" cy="5691982"/>
          </a:xfrm>
        </p:spPr>
        <p:txBody>
          <a:bodyPr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CA" sz="1000" u="none" strike="noStrike" dirty="0">
                <a:solidFill>
                  <a:srgbClr val="FFFF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Problem Statement: 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"Can we accurately predict stock levels based on sales and sensor data to optimize procurement?”</a:t>
            </a:r>
          </a:p>
          <a:p>
            <a:pPr marL="0" indent="0" algn="l">
              <a:buNone/>
            </a:pPr>
            <a:endParaRPr lang="en-CA" sz="100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CA" sz="1000" u="none" strike="noStrike" dirty="0">
                <a:solidFill>
                  <a:srgbClr val="FFFF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Selection: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Sales Data: transaction_id, timestamp, product_id, category,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customer_type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unit_price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quantity, total,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payment_type</a:t>
            </a:r>
            <a:endParaRPr lang="en-CA" sz="100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Sensor Data: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sensor_storage_temperature: id, timestamp, temperature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sensor_stock_levels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id, timestamp, product_id,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estimated_stock_pct</a:t>
            </a:r>
            <a:endParaRPr lang="en-CA" sz="1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0" algn="l">
              <a:buNone/>
            </a:pPr>
            <a:endParaRPr lang="en-CA" sz="1000" u="none" strike="noStrike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+mj-lt"/>
              <a:buAutoNum type="arabicPeriod"/>
            </a:pPr>
            <a:r>
              <a:rPr lang="en-CA" sz="1000" u="none" strike="noStrike" dirty="0">
                <a:solidFill>
                  <a:srgbClr val="FFFF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Strategic Plan: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a) Data Integration: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Merge sales and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sensor_stock_levels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tables based on </a:t>
            </a:r>
            <a:r>
              <a:rPr lang="en-CA" sz="1000" u="none" strike="noStrike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product_id</a:t>
            </a: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to link sales with estimated stock levels.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b) </a:t>
            </a: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Feature Engineering: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 timestamps to analyze temperature's impact on sales.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c) </a:t>
            </a: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Analysis: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Explore correlations between sales, stock levels, and temperature.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d) </a:t>
            </a: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 Development: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Develop a predictive model using machine learning to forecast stock levels.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e) </a:t>
            </a: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 Evaluation and Refinement: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Assess model performance and refine it with fine-tuning and additional features.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CA" sz="1000" u="none" strike="noStrike" dirty="0">
                <a:solidFill>
                  <a:srgbClr val="92D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Recommendations and Reporting: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Provide actionable insights for optimal procurement strategies and inventory management.</a:t>
            </a:r>
          </a:p>
          <a:p>
            <a:pPr marL="0" indent="0" algn="l">
              <a:buNone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4.     Next Steps: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Gather additional sensor data on storage facility temperature and in-store stock levels.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Collaborate closely with Data Engineering team for seamless data integration.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Conduct thorough analysis and model development.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CA" sz="1000" u="none" strike="noStrike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Present findings, insights, and recommendations to the client for feedback and refinement.</a:t>
            </a:r>
          </a:p>
          <a:p>
            <a:endParaRPr lang="en-US" sz="1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yellow triangle with a red handle under a magnifying glass&#10;&#10;Description automatically generated">
            <a:extLst>
              <a:ext uri="{FF2B5EF4-FFF2-40B4-BE49-F238E27FC236}">
                <a16:creationId xmlns:a16="http://schemas.microsoft.com/office/drawing/2014/main" id="{16E508AB-1D1E-A509-F557-9FB6C2D43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949" y="1000917"/>
            <a:ext cx="851314" cy="811409"/>
          </a:xfrm>
          <a:prstGeom prst="rect">
            <a:avLst/>
          </a:prstGeom>
        </p:spPr>
      </p:pic>
      <p:pic>
        <p:nvPicPr>
          <p:cNvPr id="10" name="Picture 9" descr="A hand pointing at a stack of blue objects&#10;&#10;Description automatically generated">
            <a:extLst>
              <a:ext uri="{FF2B5EF4-FFF2-40B4-BE49-F238E27FC236}">
                <a16:creationId xmlns:a16="http://schemas.microsoft.com/office/drawing/2014/main" id="{17BC2CDD-BF80-633C-C691-F4FBAAA7D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4949" y="2083141"/>
            <a:ext cx="998539" cy="998539"/>
          </a:xfrm>
          <a:prstGeom prst="rect">
            <a:avLst/>
          </a:prstGeom>
        </p:spPr>
      </p:pic>
      <p:pic>
        <p:nvPicPr>
          <p:cNvPr id="12" name="Picture 11" descr="A graphic of a chart and a clock&#10;&#10;Description automatically generated">
            <a:extLst>
              <a:ext uri="{FF2B5EF4-FFF2-40B4-BE49-F238E27FC236}">
                <a16:creationId xmlns:a16="http://schemas.microsoft.com/office/drawing/2014/main" id="{ABC4BEB3-C122-449B-D9C7-E7E4C6D0EA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4948" y="3689244"/>
            <a:ext cx="998540" cy="998540"/>
          </a:xfrm>
          <a:prstGeom prst="rect">
            <a:avLst/>
          </a:prstGeom>
        </p:spPr>
      </p:pic>
      <p:pic>
        <p:nvPicPr>
          <p:cNvPr id="14" name="Picture 13" descr="A colorful drawing of a step&#10;&#10;Description automatically generated">
            <a:extLst>
              <a:ext uri="{FF2B5EF4-FFF2-40B4-BE49-F238E27FC236}">
                <a16:creationId xmlns:a16="http://schemas.microsoft.com/office/drawing/2014/main" id="{36842298-D65F-CAD9-DC8E-0F749F1204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9103" y="5637010"/>
            <a:ext cx="998540" cy="99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27</TotalTime>
  <Words>257</Words>
  <Application>Microsoft Macintosh PowerPoint</Application>
  <PresentationFormat>Widescreen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Corbel</vt:lpstr>
      <vt:lpstr>Söhne</vt:lpstr>
      <vt:lpstr>Depth</vt:lpstr>
      <vt:lpstr>Strategic Plan to Predict Stock Levels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Plan to Predict Stock Levels</dc:title>
  <dc:creator>fatih Sahin</dc:creator>
  <cp:lastModifiedBy>fatih Sahin</cp:lastModifiedBy>
  <cp:revision>1</cp:revision>
  <dcterms:created xsi:type="dcterms:W3CDTF">2023-07-19T02:56:53Z</dcterms:created>
  <dcterms:modified xsi:type="dcterms:W3CDTF">2023-07-19T03:24:21Z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